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640" r:id="rId3"/>
  </p:sldIdLst>
  <p:sldSz cx="10693400" cy="7560945"/>
  <p:notesSz cx="9144000" cy="6858000"/>
  <p:custDataLst>
    <p:tags r:id="rId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584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168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752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33616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920365" algn="l" defTabSz="1168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3504565" algn="l" defTabSz="1168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4088765" algn="l" defTabSz="1168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4672965" algn="l" defTabSz="1168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0" userDrawn="1">
          <p15:clr>
            <a:srgbClr val="A4A3A4"/>
          </p15:clr>
        </p15:guide>
        <p15:guide id="2" pos="147" userDrawn="1">
          <p15:clr>
            <a:srgbClr val="A4A3A4"/>
          </p15:clr>
        </p15:guide>
        <p15:guide id="3" pos="6528" userDrawn="1">
          <p15:clr>
            <a:srgbClr val="A4A3A4"/>
          </p15:clr>
        </p15:guide>
        <p15:guide id="4" pos="2806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7.xml"/><Relationship Id="rId8" Type="http://schemas.openxmlformats.org/officeDocument/2006/relationships/commentAuthors" Target="commentAuthors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TABLE_ENDDRAG_ORIGIN_RECT" val="450*69"/>
  <p:tag name="TABLE_ENDDRAG_RECT" val="35*120*450*69"/>
</p:tagLst>
</file>

<file path=ppt/tags/tag7.xml><?xml version="1.0" encoding="utf-8"?>
<p:tagLst xmlns:p="http://schemas.openxmlformats.org/presentationml/2006/main">
  <p:tag name="COMMONDATA" val="eyJoZGlkIjoiYWVlNWJiM2NmNTI2MDg2ZDIxMmVkY2YxYWMyOTY1NzQifQ=="/>
</p:tagLst>
</file>